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b="1" dirty="0">
                <a:solidFill>
                  <a:srgbClr val="F2E8EF"/>
                </a:solidFill>
                <a:latin typeface="Calibri" pitchFamily="34" charset="0"/>
                <a:ea typeface="Calibri" pitchFamily="34" charset="-122"/>
                <a:cs typeface="Calibri" pitchFamily="34" charset="-120"/>
              </a:defRPr>
            </a:lvl1pPr>
          </a:lstStyle>
          <a:p>
            <a:pPr algn="l" indent="0" marL="0">
              <a:buNone/>
            </a:pPr>
            <a:r>
              <a:rPr lang="en-US" sz="1400" b="1" dirty="0">
                <a:solidFill>
                  <a:srgbClr val="F2E8EF"/>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1010</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b="1" dirty="0">
                <a:solidFill>
                  <a:srgbClr val="F2E8EF"/>
                </a:solidFill>
                <a:latin typeface="Calibri" pitchFamily="34" charset="0"/>
                <a:ea typeface="Calibri" pitchFamily="34" charset="-122"/>
                <a:cs typeface="Calibri" pitchFamily="34" charset="-120"/>
              </a:defRPr>
            </a:lvl1pPr>
          </a:lstStyle>
          <a:p>
            <a:pPr algn="l" indent="0" marL="0">
              <a:buNone/>
            </a:pPr>
            <a:r>
              <a:rPr lang="en-US" sz="1400" b="1" dirty="0">
                <a:solidFill>
                  <a:srgbClr val="F2E8EF"/>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1011</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1012</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lstStyle>
            <a:lvl1pPr algn="ctr" indent="0" marL="0">
              <a:buNone/>
              <a:defRPr lang="en-US" sz="5400" b="1" dirty="0">
                <a:solidFill>
                  <a:srgbClr val="FFB8EA"/>
                </a:solidFill>
                <a:latin typeface="Calibri Light (Headings)" pitchFamily="34" charset="0"/>
                <a:ea typeface="Calibri Light (Headings)" pitchFamily="34" charset="-122"/>
                <a:cs typeface="Calibri Light (Headings)" pitchFamily="34" charset="-120"/>
              </a:defRPr>
            </a:lvl1pP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lstStyle>
            <a:lvl1pPr algn="r" indent="0" marL="0">
              <a:buNone/>
              <a:defRPr lang="en-US" sz="2400" dirty="0">
                <a:solidFill>
                  <a:srgbClr val="F2E8EF"/>
                </a:solidFill>
                <a:latin typeface="Calibri" pitchFamily="34" charset="0"/>
                <a:ea typeface="Calibri" pitchFamily="34" charset="-122"/>
                <a:cs typeface="Calibri" pitchFamily="34" charset="-120"/>
              </a:defRPr>
            </a:lvl1pPr>
          </a:lstStyle>
          <a:p>
            <a:pPr algn="r" indent="0" marL="0">
              <a:buNone/>
            </a:pPr>
            <a:r>
              <a:rPr lang="en-US" sz="2400" dirty="0">
                <a:solidFill>
                  <a:srgbClr val="F2E8EF"/>
                </a:solidFill>
                <a:latin typeface="Calibri" pitchFamily="34" charset="0"/>
                <a:ea typeface="Calibri" pitchFamily="34" charset="-122"/>
                <a:cs typeface="Calibri" pitchFamily="34" charset="-120"/>
              </a:rPr>
              <a:t>Subtitle Placeholder</a:t>
            </a:r>
            <a:endParaRPr lang="en-US" sz="2400" dirty="0"/>
          </a:p>
        </p:txBody>
      </p:sp>
      <p:sp>
        <p:nvSpPr>
          <p:cNvPr id="4" name="Text 0"/>
          <p:cNvSpPr/>
          <p:nvPr/>
        </p:nvSpPr>
        <p:spPr>
          <a:xfrm>
            <a:off x="914400" y="6172200"/>
            <a:ext cx="11887200" cy="457200"/>
          </a:xfrm>
          <a:prstGeom prst="rect">
            <a:avLst/>
          </a:prstGeom>
          <a:noFill/>
          <a:ln/>
        </p:spPr>
        <p:txBody>
          <a:bodyPr wrap="square" rtlCol="0" anchor="ctr"/>
          <a:lstStyle/>
          <a:p>
            <a:pPr algn="r" indent="0" marL="0">
              <a:buNone/>
            </a:pPr>
            <a:r>
              <a:rPr lang="en-US" sz="1600" dirty="0">
                <a:solidFill>
                  <a:srgbClr val="FFC0CB"/>
                </a:solidFill>
                <a:latin typeface="Calibri" pitchFamily="34" charset="0"/>
                <a:ea typeface="Calibri" pitchFamily="34" charset="-122"/>
                <a:cs typeface="Calibri" pitchFamily="34" charset="-120"/>
              </a:rPr>
              <a:t>Made with Ai Flavoured</a:t>
            </a:r>
            <a:endParaRPr lang="en-US" sz="1600" dirty="0"/>
          </a:p>
        </p:txBody>
      </p:sp>
      <p:sp>
        <p:nvSpPr>
          <p:cNvPr id="25" name="Slide Number Placeholder 0"/>
          <p:cNvSpPr>
            <a:spLocks noGrp="1"/>
          </p:cNvSpPr>
          <p:nvPr>
            <p:ph type="sldNum" sz="quarter" idx="4294967295"/>
          </p:nvPr>
        </p:nvSpPr>
        <p:spPr>
          <a:xfrm>
            <a:off x="9144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1013</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1002</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lstStyle>
            <a:lvl1pPr algn="ctr" indent="0" marL="0">
              <a:buNone/>
              <a:defRPr lang="en-US" sz="5400" b="1" dirty="0">
                <a:solidFill>
                  <a:srgbClr val="FFB8EA"/>
                </a:solidFill>
                <a:latin typeface="Calibri Light (Headings)" pitchFamily="34" charset="0"/>
                <a:ea typeface="Calibri Light (Headings)" pitchFamily="34" charset="-122"/>
                <a:cs typeface="Calibri Light (Headings)" pitchFamily="34" charset="-120"/>
              </a:defRPr>
            </a:lvl1pP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lstStyle>
            <a:lvl1pPr algn="r" indent="0" marL="0">
              <a:buNone/>
              <a:defRPr lang="en-US" sz="2400" dirty="0">
                <a:solidFill>
                  <a:srgbClr val="F2E8EF"/>
                </a:solidFill>
                <a:latin typeface="Calibri" pitchFamily="34" charset="0"/>
                <a:ea typeface="Calibri" pitchFamily="34" charset="-122"/>
                <a:cs typeface="Calibri" pitchFamily="34" charset="-120"/>
              </a:defRPr>
            </a:lvl1pPr>
          </a:lstStyle>
          <a:p>
            <a:pPr algn="r" indent="0" marL="0">
              <a:buNone/>
            </a:pPr>
            <a:r>
              <a:rPr lang="en-US" sz="2400" dirty="0">
                <a:solidFill>
                  <a:srgbClr val="F2E8EF"/>
                </a:solidFill>
                <a:latin typeface="Calibri" pitchFamily="34" charset="0"/>
                <a:ea typeface="Calibri" pitchFamily="34" charset="-122"/>
                <a:cs typeface="Calibri" pitchFamily="34" charset="-120"/>
              </a:rPr>
              <a:t>Subtitle Placeholder</a:t>
            </a:r>
            <a:endParaRPr lang="en-US" sz="2400" dirty="0"/>
          </a:p>
        </p:txBody>
      </p:sp>
      <p:sp>
        <p:nvSpPr>
          <p:cNvPr id="4" name="Text 0"/>
          <p:cNvSpPr/>
          <p:nvPr/>
        </p:nvSpPr>
        <p:spPr>
          <a:xfrm>
            <a:off x="914400" y="6172200"/>
            <a:ext cx="11887200" cy="457200"/>
          </a:xfrm>
          <a:prstGeom prst="rect">
            <a:avLst/>
          </a:prstGeom>
          <a:noFill/>
          <a:ln/>
        </p:spPr>
        <p:txBody>
          <a:bodyPr wrap="square" rtlCol="0" anchor="ctr"/>
          <a:lstStyle/>
          <a:p>
            <a:pPr algn="r" indent="0" marL="0">
              <a:buNone/>
            </a:pPr>
            <a:r>
              <a:rPr lang="en-US" sz="1600" dirty="0">
                <a:solidFill>
                  <a:srgbClr val="FFC0CB"/>
                </a:solidFill>
                <a:latin typeface="Calibri" pitchFamily="34" charset="0"/>
                <a:ea typeface="Calibri" pitchFamily="34" charset="-122"/>
                <a:cs typeface="Calibri" pitchFamily="34" charset="-120"/>
              </a:rPr>
              <a:t>Made with Ai Flavoured</a:t>
            </a:r>
            <a:endParaRPr lang="en-US" sz="1600" dirty="0"/>
          </a:p>
        </p:txBody>
      </p:sp>
      <p:sp>
        <p:nvSpPr>
          <p:cNvPr id="25" name="Slide Number Placeholder 0"/>
          <p:cNvSpPr>
            <a:spLocks noGrp="1"/>
          </p:cNvSpPr>
          <p:nvPr>
            <p:ph type="sldNum" sz="quarter" idx="4294967295"/>
          </p:nvPr>
        </p:nvSpPr>
        <p:spPr>
          <a:xfrm>
            <a:off x="9144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1003</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6" name="Text 0"/>
          <p:cNvSpPr/>
          <p:nvPr/>
        </p:nvSpPr>
        <p:spPr>
          <a:xfrm>
            <a:off x="457200" y="6172200"/>
            <a:ext cx="12188952" cy="4572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1004</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Header">
    <p:spTree>
      <p:nvGrpSpPr>
        <p:cNvPr id="1" name=""/>
        <p:cNvGrpSpPr/>
        <p:nvPr/>
      </p:nvGrpSpPr>
      <p:grpSpPr>
        <a:xfrm>
          <a:off x="0" y="0"/>
          <a:ext cx="0" cy="0"/>
          <a:chOff x="0" y="0"/>
          <a:chExt cx="0" cy="0"/>
        </a:xfrm>
      </p:grpSpPr>
      <p:sp>
        <p:nvSpPr>
          <p:cNvPr id="2" name="Text 0"/>
          <p:cNvSpPr/>
          <p:nvPr>
            <p:ph idx="100" type="title" hasCustomPrompt="1"/>
          </p:nvPr>
        </p:nvSpPr>
        <p:spPr>
          <a:xfrm>
            <a:off x="457200" y="1828800"/>
            <a:ext cx="11274552" cy="1828800"/>
          </a:xfrm>
          <a:prstGeom prst="rect">
            <a:avLst/>
          </a:prstGeom>
          <a:noFill/>
          <a:ln/>
        </p:spPr>
        <p:txBody>
          <a:bodyPr wrap="square" rtlCol="0"/>
          <a:lstStyle>
            <a:lvl1pPr algn="r" indent="0" marL="0">
              <a:buNone/>
              <a:defRPr lang="en-US" sz="4000" b="1" dirty="0">
                <a:solidFill>
                  <a:srgbClr val="FFB8EA"/>
                </a:solidFill>
                <a:latin typeface="Calibri Light (Headings)" pitchFamily="34" charset="0"/>
                <a:ea typeface="Calibri Light (Headings)" pitchFamily="34" charset="-122"/>
                <a:cs typeface="Calibri Light (Headings)" pitchFamily="34" charset="-120"/>
              </a:defRPr>
            </a:lvl1pPr>
          </a:lstStyle>
          <a:p>
            <a:pPr algn="r" indent="0" marL="0">
              <a:buNone/>
            </a:pPr>
            <a:r>
              <a:rPr lang="en-US" sz="40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4000" dirty="0"/>
          </a:p>
        </p:txBody>
      </p:sp>
      <p:sp>
        <p:nvSpPr>
          <p:cNvPr id="3" name="Text 0"/>
          <p:cNvSpPr/>
          <p:nvPr>
            <p:ph idx="101" type="body" hasCustomPrompt="1"/>
          </p:nvPr>
        </p:nvSpPr>
        <p:spPr>
          <a:xfrm>
            <a:off x="457200" y="3657600"/>
            <a:ext cx="11274552" cy="1371600"/>
          </a:xfrm>
          <a:prstGeom prst="rect">
            <a:avLst/>
          </a:prstGeom>
          <a:noFill/>
          <a:ln/>
        </p:spPr>
        <p:txBody>
          <a:bodyPr wrap="square" rtlCol="0"/>
          <a:lstStyle>
            <a:lvl1pPr algn="ctr" indent="0" marL="0">
              <a:buNone/>
              <a:defRPr lang="en-US" sz="2000" dirty="0">
                <a:solidFill>
                  <a:srgbClr val="F2E8EF"/>
                </a:solidFill>
                <a:latin typeface="Calibri" pitchFamily="34" charset="0"/>
                <a:ea typeface="Calibri" pitchFamily="34" charset="-122"/>
                <a:cs typeface="Calibri" pitchFamily="34" charset="-120"/>
              </a:defRPr>
            </a:lvl1pPr>
          </a:lstStyle>
          <a:p>
            <a:pPr algn="ctr" indent="0" marL="0">
              <a:buNone/>
            </a:pPr>
            <a:r>
              <a:rPr lang="en-US" sz="2000" dirty="0">
                <a:solidFill>
                  <a:srgbClr val="F2E8EF"/>
                </a:solidFill>
                <a:latin typeface="Calibri" pitchFamily="34" charset="0"/>
                <a:ea typeface="Calibri" pitchFamily="34" charset="-122"/>
                <a:cs typeface="Calibri" pitchFamily="34" charset="-120"/>
              </a:rPr>
              <a:t>Subtitle Placeholder</a:t>
            </a:r>
            <a:endParaRPr lang="en-US" sz="2000" dirty="0"/>
          </a:p>
        </p:txBody>
      </p:sp>
      <p:sp>
        <p:nvSpPr>
          <p:cNvPr id="4" name="Text 0"/>
          <p:cNvSpPr/>
          <p:nvPr/>
        </p:nvSpPr>
        <p:spPr>
          <a:xfrm>
            <a:off x="457200" y="6172200"/>
            <a:ext cx="13258800" cy="4572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1005</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Content">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lstStyle>
            <a:lvl1pPr algn="l" indent="0" marL="0">
              <a:buNone/>
              <a:defRPr lang="en-US" sz="36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457200"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4" name="Text 0"/>
          <p:cNvSpPr/>
          <p:nvPr>
            <p:ph idx="102" type="body" hasCustomPrompt="1"/>
          </p:nvPr>
        </p:nvSpPr>
        <p:spPr>
          <a:xfrm>
            <a:off x="7008876" y="1828800"/>
            <a:ext cx="5637276" cy="4572000"/>
          </a:xfrm>
          <a:prstGeom prst="rect">
            <a:avLst/>
          </a:prstGeom>
          <a:noFill/>
          <a:ln/>
        </p:spPr>
        <p:txBody>
          <a:bodyPr wrap="square" rtlCol="0"/>
          <a:lstStyle>
            <a:lvl1pPr algn="l" indent="0" marL="0">
              <a:buNone/>
              <a:defRPr lang="en-US" sz="1800" dirty="0">
                <a:solidFill>
                  <a:srgbClr val="F2E8EF"/>
                </a:solidFill>
                <a:latin typeface="Calibri" pitchFamily="34" charset="0"/>
                <a:ea typeface="Calibri" pitchFamily="34" charset="-122"/>
                <a:cs typeface="Calibri" pitchFamily="34" charset="-120"/>
              </a:defRPr>
            </a:lvl1pPr>
          </a:lstStyle>
          <a:p>
            <a:pPr algn="l" indent="0" marL="0">
              <a:buNone/>
            </a:pPr>
            <a:endParaRPr lang="en-US" sz="1800" dirty="0"/>
          </a:p>
        </p:txBody>
      </p:sp>
      <p:sp>
        <p:nvSpPr>
          <p:cNvPr id="5" name="Text 0"/>
          <p:cNvSpPr/>
          <p:nvPr/>
        </p:nvSpPr>
        <p:spPr>
          <a:xfrm>
            <a:off x="457200" y="6172200"/>
            <a:ext cx="13258800" cy="4572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1006</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
            <a:ext cx="10433304" cy="1371600"/>
          </a:xfrm>
          <a:prstGeom prst="rect">
            <a:avLst/>
          </a:prstGeom>
          <a:noFill/>
          <a:ln/>
        </p:spPr>
        <p:txBody>
          <a:bodyPr wrap="square" rtlCol="0"/>
          <a:lstStyle>
            <a:lvl1pPr algn="l" indent="0" marL="0">
              <a:buNone/>
              <a:defRPr lang="en-US" sz="36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3600" dirty="0"/>
          </a:p>
        </p:txBody>
      </p:sp>
      <p:sp>
        <p:nvSpPr>
          <p:cNvPr id="3" name="Text 0"/>
          <p:cNvSpPr/>
          <p:nvPr>
            <p:ph idx="101" type="body" hasCustomPrompt="1"/>
          </p:nvPr>
        </p:nvSpPr>
        <p:spPr>
          <a:xfrm>
            <a:off x="914400" y="1828800"/>
            <a:ext cx="5029200" cy="914400"/>
          </a:xfrm>
          <a:prstGeom prst="rect">
            <a:avLst/>
          </a:prstGeom>
          <a:noFill/>
          <a:ln/>
        </p:spPr>
        <p:txBody>
          <a:bodyPr wrap="square" rtlCol="0"/>
          <a:lstStyle>
            <a:lvl1pPr algn="ctr" indent="0" marL="0">
              <a:buNone/>
              <a:defRPr lang="en-US" sz="2400" b="1" dirty="0">
                <a:solidFill>
                  <a:srgbClr val="FFB8EA"/>
                </a:solidFill>
                <a:latin typeface="Calibri" pitchFamily="34" charset="0"/>
                <a:ea typeface="Calibri" pitchFamily="34" charset="-122"/>
                <a:cs typeface="Calibri" pitchFamily="34" charset="-120"/>
              </a:defRPr>
            </a:lvl1pPr>
          </a:lstStyle>
          <a:p>
            <a:pPr algn="ctr" indent="0" marL="0">
              <a:buNone/>
            </a:pPr>
            <a:r>
              <a:rPr lang="en-US" sz="2400" b="1" dirty="0">
                <a:solidFill>
                  <a:srgbClr val="FFB8EA"/>
                </a:solidFill>
                <a:latin typeface="Calibri" pitchFamily="34" charset="0"/>
                <a:ea typeface="Calibri" pitchFamily="34" charset="-122"/>
                <a:cs typeface="Calibri" pitchFamily="34" charset="-120"/>
              </a:rPr>
              <a:t>Subheading Placeholder</a:t>
            </a:r>
            <a:endParaRPr lang="en-US" sz="2400" dirty="0"/>
          </a:p>
        </p:txBody>
      </p:sp>
      <p:sp>
        <p:nvSpPr>
          <p:cNvPr id="4" name="Text 0"/>
          <p:cNvSpPr/>
          <p:nvPr>
            <p:ph idx="102" type="body" hasCustomPrompt="1"/>
          </p:nvPr>
        </p:nvSpPr>
        <p:spPr>
          <a:xfrm>
            <a:off x="6400800" y="1828800"/>
            <a:ext cx="5029200" cy="914400"/>
          </a:xfrm>
          <a:prstGeom prst="rect">
            <a:avLst/>
          </a:prstGeom>
          <a:noFill/>
          <a:ln/>
        </p:spPr>
        <p:txBody>
          <a:bodyPr wrap="square" rtlCol="0"/>
          <a:lstStyle>
            <a:lvl1pPr algn="ctr" indent="0" marL="0">
              <a:buNone/>
              <a:defRPr lang="en-US" sz="2400" b="1" dirty="0">
                <a:solidFill>
                  <a:srgbClr val="FFB8EA"/>
                </a:solidFill>
                <a:latin typeface="Calibri" pitchFamily="34" charset="0"/>
                <a:ea typeface="Calibri" pitchFamily="34" charset="-122"/>
                <a:cs typeface="Calibri" pitchFamily="34" charset="-120"/>
              </a:defRPr>
            </a:lvl1pPr>
          </a:lstStyle>
          <a:p>
            <a:pPr algn="ctr" indent="0" marL="0">
              <a:buNone/>
            </a:pPr>
            <a:r>
              <a:rPr lang="en-US" sz="2400" b="1" dirty="0">
                <a:solidFill>
                  <a:srgbClr val="FFB8EA"/>
                </a:solidFill>
                <a:latin typeface="Calibri" pitchFamily="34" charset="0"/>
                <a:ea typeface="Calibri" pitchFamily="34" charset="-122"/>
                <a:cs typeface="Calibri" pitchFamily="34" charset="-120"/>
              </a:rPr>
              <a:t>Second Subheading Placeholder</a:t>
            </a:r>
            <a:endParaRPr lang="en-US" sz="2400" dirty="0"/>
          </a:p>
        </p:txBody>
      </p:sp>
      <p:sp>
        <p:nvSpPr>
          <p:cNvPr id="5" name="Text 0"/>
          <p:cNvSpPr/>
          <p:nvPr>
            <p:ph idx="103" type="body" hasCustomPrompt="1"/>
          </p:nvPr>
        </p:nvSpPr>
        <p:spPr>
          <a:xfrm>
            <a:off x="914400" y="2743200"/>
            <a:ext cx="5029200" cy="3200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Content Placeholder</a:t>
            </a:r>
            <a:endParaRPr lang="en-US" sz="1800" dirty="0"/>
          </a:p>
        </p:txBody>
      </p:sp>
      <p:sp>
        <p:nvSpPr>
          <p:cNvPr id="6" name="Text 0"/>
          <p:cNvSpPr/>
          <p:nvPr>
            <p:ph idx="104" type="body" hasCustomPrompt="1"/>
          </p:nvPr>
        </p:nvSpPr>
        <p:spPr>
          <a:xfrm>
            <a:off x="6400800" y="2743200"/>
            <a:ext cx="5029200" cy="3200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Second Content Placeholder</a:t>
            </a:r>
            <a:endParaRPr lang="en-US" sz="1800" dirty="0"/>
          </a:p>
        </p:txBody>
      </p:sp>
      <p:sp>
        <p:nvSpPr>
          <p:cNvPr id="7" name="Text 0"/>
          <p:cNvSpPr/>
          <p:nvPr/>
        </p:nvSpPr>
        <p:spPr>
          <a:xfrm>
            <a:off x="914400" y="3657600"/>
            <a:ext cx="11155680" cy="59436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1007</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b="1" dirty="0">
                <a:solidFill>
                  <a:srgbClr val="F2E8EF"/>
                </a:solidFill>
                <a:latin typeface="Calibri" pitchFamily="34" charset="0"/>
                <a:ea typeface="Calibri" pitchFamily="34" charset="-122"/>
                <a:cs typeface="Calibri" pitchFamily="34" charset="-120"/>
              </a:defRPr>
            </a:lvl1pPr>
          </a:lstStyle>
          <a:p>
            <a:pPr algn="l" indent="0" marL="0">
              <a:buNone/>
            </a:pPr>
            <a:r>
              <a:rPr lang="en-US" sz="1400" b="1" dirty="0">
                <a:solidFill>
                  <a:srgbClr val="F2E8EF"/>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1008</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lstStyle>
            <a:lvl1pPr algn="l" indent="0" marL="0">
              <a:buNone/>
              <a:defRPr lang="en-US" sz="2000" b="1" dirty="0">
                <a:solidFill>
                  <a:srgbClr val="FFB8EA"/>
                </a:solidFill>
                <a:latin typeface="Calibri Light (Headings)" pitchFamily="34" charset="0"/>
                <a:ea typeface="Calibri Light (Headings)" pitchFamily="34" charset="-122"/>
                <a:cs typeface="Calibri Light (Headings)" pitchFamily="34" charset="-120"/>
              </a:defRPr>
            </a:lvl1pP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Title Placeholder</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lstStyle>
            <a:lvl1pPr algn="l" indent="0" marL="0">
              <a:buNone/>
              <a:defRPr lang="en-US" sz="1800" b="1" dirty="0">
                <a:solidFill>
                  <a:srgbClr val="F2E8EF"/>
                </a:solidFill>
                <a:latin typeface="Calibri" pitchFamily="34" charset="0"/>
                <a:ea typeface="Calibri" pitchFamily="34" charset="-122"/>
                <a:cs typeface="Calibri" pitchFamily="34" charset="-120"/>
              </a:defRPr>
            </a:lvl1pPr>
          </a:lstStyle>
          <a:p>
            <a:pPr algn="l" indent="0" marL="0">
              <a:buNone/>
            </a:pPr>
            <a:r>
              <a:rPr lang="en-US" sz="1800" b="1" dirty="0">
                <a:solidFill>
                  <a:srgbClr val="F2E8EF"/>
                </a:solidFill>
                <a:latin typeface="Calibri" pitchFamily="34" charset="0"/>
                <a:ea typeface="Calibri" pitchFamily="34" charset="-122"/>
                <a:cs typeface="Calibri" pitchFamily="34" charset="-120"/>
              </a:rPr>
              <a:t>Content Placeholder</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lstStyle>
            <a:lvl1pPr algn="l" indent="0" marL="0">
              <a:buNone/>
              <a:defRPr lang="en-US" sz="1400" b="1" dirty="0">
                <a:solidFill>
                  <a:srgbClr val="F2E8EF"/>
                </a:solidFill>
                <a:latin typeface="Calibri" pitchFamily="34" charset="0"/>
                <a:ea typeface="Calibri" pitchFamily="34" charset="-122"/>
                <a:cs typeface="Calibri" pitchFamily="34" charset="-120"/>
              </a:defRPr>
            </a:lvl1pPr>
          </a:lstStyle>
          <a:p>
            <a:pPr algn="l" indent="0" marL="0">
              <a:buNone/>
            </a:pPr>
            <a:r>
              <a:rPr lang="en-US" sz="1400" b="1" dirty="0">
                <a:solidFill>
                  <a:srgbClr val="F2E8EF"/>
                </a:solidFill>
                <a:latin typeface="Calibri" pitchFamily="34" charset="0"/>
                <a:ea typeface="Calibri" pitchFamily="34" charset="-122"/>
                <a:cs typeface="Calibri" pitchFamily="34" charset="-120"/>
              </a:rPr>
              <a:t>Caption Placeholder</a:t>
            </a:r>
            <a:endParaRPr lang="en-US" sz="1400" dirty="0"/>
          </a:p>
        </p:txBody>
      </p:sp>
      <p:sp>
        <p:nvSpPr>
          <p:cNvPr id="5" name="Text 0"/>
          <p:cNvSpPr/>
          <p:nvPr/>
        </p:nvSpPr>
        <p:spPr>
          <a:xfrm>
            <a:off x="914400" y="3657600"/>
            <a:ext cx="11155680" cy="5943600"/>
          </a:xfrm>
          <a:prstGeom prst="rect">
            <a:avLst/>
          </a:prstGeom>
          <a:noFill/>
          <a:ln/>
        </p:spPr>
        <p:txBody>
          <a:bodyPr wrap="square" rtlCol="0" anchor="ctr"/>
          <a:lstStyle/>
          <a:p>
            <a:pPr algn="r" indent="0" marL="0">
              <a:buNone/>
            </a:pPr>
            <a:r>
              <a:rPr lang="en-US" sz="1400" dirty="0">
                <a:solidFill>
                  <a:srgbClr val="FFC0CB"/>
                </a:solidFill>
                <a:latin typeface="Calibri" pitchFamily="34" charset="0"/>
                <a:ea typeface="Calibri" pitchFamily="34" charset="-122"/>
                <a:cs typeface="Calibri" pitchFamily="34" charset="-120"/>
              </a:rPr>
              <a:t>Made with Ai Flavoured</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1009</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457200" y="483489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8.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8.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8.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Content List</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Introduction to AI Flavoured</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2. Project Overview</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3. Core Functionalities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4. Intelligent Summarization</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5. Interactive Engagement</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6. Multilingual Support</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7. Personalized Learning Experiences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8. Technical Aspects and Benefits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9. Future Scopes</a:t>
            </a:r>
            <a:endParaRPr lang="en-US" sz="1800" dirty="0"/>
          </a:p>
          <a:p>
            <a:pPr algn="l" indent="0" marL="0">
              <a:buNone/>
            </a:pPr>
            <a:r>
              <a:rPr lang="en-US" sz="1800" dirty="0">
                <a:solidFill>
                  <a:srgbClr val="F2E8EF"/>
                </a:solidFill>
                <a:latin typeface="Calibri" pitchFamily="34" charset="0"/>
                <a:ea typeface="Calibri" pitchFamily="34" charset="-122"/>
                <a:cs typeface="Calibri" pitchFamily="34" charset="-120"/>
              </a:rPr>
              <a:t>10. Thank You</a:t>
            </a: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Personalized Learning Experiences</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b="1" dirty="0">
                <a:solidFill>
                  <a:srgbClr val="F2E8EF"/>
                </a:solidFill>
                <a:latin typeface="Calibri" pitchFamily="34" charset="0"/>
                <a:ea typeface="Calibri" pitchFamily="34" charset="-122"/>
                <a:cs typeface="Calibri" pitchFamily="34" charset="-120"/>
              </a:rPr>
              <a:t>1. The platform offers personalized learning experiences tailored to individual needs. 
2. Users receive recommendations and insights based on their preferences and learning patterns.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b="1" dirty="0">
                <a:solidFill>
                  <a:srgbClr val="F2E8EF"/>
                </a:solidFill>
                <a:latin typeface="Calibri" pitchFamily="34" charset="0"/>
                <a:ea typeface="Calibri" pitchFamily="34" charset="-122"/>
                <a:cs typeface="Calibri" pitchFamily="34" charset="-120"/>
              </a:rPr>
              <a:t>Enhance learning outcomes through personalized content.</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Technical Aspects and Benefits</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 showcases the feasibility and operational benefits of AI in document comprehension. 
2. It streamlines information retrieval, improves knowledge acquisition, and fosters collaboration. 
3. The project aims to stay at the forefront of AI-powered education and knowledge sharing. 
</a:t>
            </a: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nchor="ct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Thank You</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nchor="t"/>
          <a:lstStyle/>
          <a:p>
            <a:pPr algn="r" indent="0" marL="0">
              <a:buNone/>
            </a:pPr>
            <a:r>
              <a:rPr lang="en-US" sz="2400" dirty="0">
                <a:solidFill>
                  <a:srgbClr val="F2E8EF"/>
                </a:solidFill>
                <a:latin typeface="Calibri" pitchFamily="34" charset="0"/>
                <a:ea typeface="Calibri" pitchFamily="34" charset="-122"/>
                <a:cs typeface="Calibri" pitchFamily="34" charset="-120"/>
              </a:rPr>
              <a:t>Thank you for your attention. We hope AI Flavoured will revolutionize your document comprehension and learning experience.</a:t>
            </a:r>
            <a:endParaRPr lang="en-US" sz="2400" dirty="0"/>
          </a:p>
        </p:txBody>
      </p:sp>
      <p:sp>
        <p:nvSpPr>
          <p:cNvPr id="25" name="Slide Number Placeholder 0"/>
          <p:cNvSpPr>
            <a:spLocks noGrp="1"/>
          </p:cNvSpPr>
          <p:nvPr>
            <p:ph type="sldNum" sz="quarter" idx="4294967295"/>
          </p:nvPr>
        </p:nvSpPr>
        <p:spPr>
          <a:xfrm>
            <a:off x="9144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12</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0"/>
            <a:ext cx="10058400" cy="1828800"/>
          </a:xfrm>
          <a:prstGeom prst="rect">
            <a:avLst/>
          </a:prstGeom>
          <a:noFill/>
          <a:ln/>
        </p:spPr>
        <p:txBody>
          <a:bodyPr wrap="square" rtlCol="0" anchor="ctr"/>
          <a:lstStyle/>
          <a:p>
            <a:pPr algn="ctr" indent="0" marL="0">
              <a:buNone/>
            </a:pPr>
            <a:r>
              <a:rPr lang="en-US" sz="5400" b="1" dirty="0">
                <a:solidFill>
                  <a:srgbClr val="FFB8EA"/>
                </a:solidFill>
                <a:latin typeface="Calibri Light (Headings)" pitchFamily="34" charset="0"/>
                <a:ea typeface="Calibri Light (Headings)" pitchFamily="34" charset="-122"/>
                <a:cs typeface="Calibri Light (Headings)" pitchFamily="34" charset="-120"/>
              </a:rPr>
              <a:t>Introduction to AI Flavoured</a:t>
            </a:r>
            <a:endParaRPr lang="en-US" sz="5400" dirty="0"/>
          </a:p>
        </p:txBody>
      </p:sp>
      <p:sp>
        <p:nvSpPr>
          <p:cNvPr id="3" name="Text 0"/>
          <p:cNvSpPr/>
          <p:nvPr>
            <p:ph idx="101" type="body" hasCustomPrompt="1"/>
          </p:nvPr>
        </p:nvSpPr>
        <p:spPr>
          <a:xfrm>
            <a:off x="914400" y="4114800"/>
            <a:ext cx="10058400" cy="1371600"/>
          </a:xfrm>
          <a:prstGeom prst="rect">
            <a:avLst/>
          </a:prstGeom>
          <a:noFill/>
          <a:ln/>
        </p:spPr>
        <p:txBody>
          <a:bodyPr wrap="square" rtlCol="0" anchor="t"/>
          <a:lstStyle/>
          <a:p>
            <a:pPr algn="r" indent="0" marL="0">
              <a:buNone/>
            </a:pPr>
            <a:r>
              <a:rPr lang="en-US" sz="2400" dirty="0">
                <a:solidFill>
                  <a:srgbClr val="F2E8EF"/>
                </a:solidFill>
                <a:latin typeface="Calibri" pitchFamily="34" charset="0"/>
                <a:ea typeface="Calibri" pitchFamily="34" charset="-122"/>
                <a:cs typeface="Calibri" pitchFamily="34" charset="-120"/>
              </a:rPr>
              <a:t>AI Flavoured is a project that leverages artificial intelligence to revolutionize document comprehension and learning.</a:t>
            </a:r>
            <a:endParaRPr lang="en-US" sz="2400" dirty="0"/>
          </a:p>
        </p:txBody>
      </p:sp>
      <p:sp>
        <p:nvSpPr>
          <p:cNvPr id="25" name="Slide Number Placeholder 0"/>
          <p:cNvSpPr>
            <a:spLocks noGrp="1"/>
          </p:cNvSpPr>
          <p:nvPr>
            <p:ph type="sldNum" sz="quarter" idx="4294967295"/>
          </p:nvPr>
        </p:nvSpPr>
        <p:spPr>
          <a:xfrm>
            <a:off x="9144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Introduction to AI Flavoured</a:t>
            </a:r>
            <a:endParaRPr lang="en-US" sz="3600" dirty="0"/>
          </a:p>
        </p:txBody>
      </p:sp>
      <p:sp>
        <p:nvSpPr>
          <p:cNvPr id="3" name="Text 0"/>
          <p:cNvSpPr/>
          <p:nvPr>
            <p:ph idx="101" type="body" hasCustomPrompt="1"/>
          </p:nvPr>
        </p:nvSpPr>
        <p:spPr>
          <a:xfrm>
            <a:off x="457200" y="1828800"/>
            <a:ext cx="11274552" cy="4572000"/>
          </a:xfrm>
          <a:prstGeom prst="rect">
            <a:avLst/>
          </a:prstGeom>
          <a:noFill/>
          <a:ln/>
        </p:spPr>
        <p:txBody>
          <a:bodyPr wrap="square" rtlCol="0" anchor="t"/>
          <a:lstStyle/>
          <a:p>
            <a:pPr algn="l" indent="0" marL="0">
              <a:buNone/>
            </a:pPr>
            <a:r>
              <a:rPr lang="en-US" sz="1800" dirty="0">
                <a:solidFill>
                  <a:srgbClr val="F2E8EF"/>
                </a:solidFill>
                <a:latin typeface="Calibri" pitchFamily="34" charset="0"/>
                <a:ea typeface="Calibri" pitchFamily="34" charset="-122"/>
                <a:cs typeface="Calibri" pitchFamily="34" charset="-120"/>
              </a:rPr>
              <a:t>1. AI Flavoured is a project that leverages artificial intelligence to revolutionize document comprehension and learning. 
2. The platform features advanced summarization engines, interactive communication, multilingual support, and personalized learning experiences. 
3. It aims to address challenges such as information overload, complex documents, and language barriers. 
</a:t>
            </a:r>
            <a:endParaRPr lang="en-US" sz="1800" dirty="0"/>
          </a:p>
        </p:txBody>
      </p:sp>
      <p:sp>
        <p:nvSpPr>
          <p:cNvPr id="4" name="Text 0"/>
          <p:cNvSpPr/>
          <p:nvPr>
            <p:ph idx="102" type="body" hasCustomPrompt="1"/>
          </p:nvPr>
        </p:nvSpPr>
        <p:spPr>
          <a:xfrm>
            <a:off x="457200" y="1828800"/>
            <a:ext cx="5637276" cy="4572000"/>
          </a:xfrm>
          <a:prstGeom prst="rect">
            <a:avLst/>
          </a:prstGeom>
          <a:noFill/>
          <a:ln/>
        </p:spPr>
        <p:txBody>
          <a:bodyPr wrap="square" lIns="2540" tIns="2540" rIns="2540" bIns="2540" rtlCol="0" anchor="t"/>
          <a:lstStyle/>
          <a:p>
            <a:pPr algn="l" indent="0" marL="0">
              <a:buNone/>
            </a:pPr>
            <a:endParaRPr lang="en-US" sz="1800" dirty="0"/>
          </a:p>
        </p:txBody>
      </p:sp>
      <p:sp>
        <p:nvSpPr>
          <p:cNvPr id="5" name="Text 0"/>
          <p:cNvSpPr/>
          <p:nvPr>
            <p:ph idx="103" type="body" hasCustomPrompt="1"/>
          </p:nvPr>
        </p:nvSpPr>
        <p:spPr>
          <a:xfrm>
            <a:off x="6094476" y="1828800"/>
            <a:ext cx="5637276" cy="4572000"/>
          </a:xfrm>
          <a:prstGeom prst="rect">
            <a:avLst/>
          </a:prstGeom>
          <a:noFill/>
          <a:ln/>
        </p:spPr>
        <p:txBody>
          <a:bodyPr wrap="square" rtlCol="0" anchor="t"/>
          <a:lstStyle/>
          <a:p>
            <a:pPr algn="l" indent="0" marL="0">
              <a:buNone/>
            </a:pPr>
            <a:endParaRPr lang="en-US" sz="18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828800"/>
            <a:ext cx="11274552" cy="1828800"/>
          </a:xfrm>
          <a:prstGeom prst="rect">
            <a:avLst/>
          </a:prstGeom>
          <a:noFill/>
          <a:ln/>
        </p:spPr>
        <p:txBody>
          <a:bodyPr wrap="square" rtlCol="0" anchor="ctr"/>
          <a:lstStyle/>
          <a:p>
            <a:pPr algn="r" indent="0" marL="0">
              <a:buNone/>
            </a:pPr>
            <a:r>
              <a:rPr lang="en-US" sz="4000" b="1" dirty="0">
                <a:solidFill>
                  <a:srgbClr val="FFB8EA"/>
                </a:solidFill>
                <a:latin typeface="Calibri Light (Headings)" pitchFamily="34" charset="0"/>
                <a:ea typeface="Calibri Light (Headings)" pitchFamily="34" charset="-122"/>
                <a:cs typeface="Calibri Light (Headings)" pitchFamily="34" charset="-120"/>
              </a:rPr>
              <a:t>Project Overview</a:t>
            </a:r>
            <a:endParaRPr lang="en-US" sz="4000" dirty="0"/>
          </a:p>
        </p:txBody>
      </p:sp>
      <p:sp>
        <p:nvSpPr>
          <p:cNvPr id="3" name="Text 0"/>
          <p:cNvSpPr/>
          <p:nvPr>
            <p:ph idx="101" type="body" hasCustomPrompt="1"/>
          </p:nvPr>
        </p:nvSpPr>
        <p:spPr>
          <a:xfrm>
            <a:off x="457200" y="3657600"/>
            <a:ext cx="11274552" cy="1371600"/>
          </a:xfrm>
          <a:prstGeom prst="rect">
            <a:avLst/>
          </a:prstGeom>
          <a:noFill/>
          <a:ln/>
        </p:spPr>
        <p:txBody>
          <a:bodyPr wrap="square" rtlCol="0" anchor="t"/>
          <a:lstStyle/>
          <a:p>
            <a:pPr algn="ctr" indent="0" marL="0">
              <a:buNone/>
            </a:pPr>
            <a:r>
              <a:rPr lang="en-US" sz="2000" dirty="0">
                <a:solidFill>
                  <a:srgbClr val="F2E8EF"/>
                </a:solidFill>
                <a:latin typeface="Calibri" pitchFamily="34" charset="0"/>
                <a:ea typeface="Calibri" pitchFamily="34" charset="-122"/>
                <a:cs typeface="Calibri" pitchFamily="34" charset="-120"/>
              </a:rPr>
              <a:t>AI Flavoured empowers users to efficiently extract insights from written content.</a:t>
            </a:r>
            <a:endParaRPr lang="en-US" sz="20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457200"/>
            <a:ext cx="11731752" cy="1371600"/>
          </a:xfrm>
          <a:prstGeom prst="rect">
            <a:avLst/>
          </a:prstGeom>
          <a:noFill/>
          <a:ln/>
        </p:spPr>
        <p:txBody>
          <a:bodyPr wrap="square" rtlCol="0" anchor="ctr"/>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Core Functionalities</a:t>
            </a:r>
            <a:endParaRPr lang="en-US" sz="3600" dirty="0"/>
          </a:p>
        </p:txBody>
      </p:sp>
      <p:sp>
        <p:nvSpPr>
          <p:cNvPr id="3" name="Text 0"/>
          <p:cNvSpPr/>
          <p:nvPr>
            <p:ph idx="101" type="body" hasCustomPrompt="1"/>
          </p:nvPr>
        </p:nvSpPr>
        <p:spPr>
          <a:xfrm>
            <a:off x="457200" y="1828800"/>
            <a:ext cx="5637276" cy="4572000"/>
          </a:xfrm>
          <a:prstGeom prst="rect">
            <a:avLst/>
          </a:prstGeom>
          <a:noFill/>
          <a:ln/>
        </p:spPr>
        <p:txBody>
          <a:bodyPr wrap="square" rtlCol="0" anchor="t"/>
          <a:lstStyle/>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1. Intelligent Summarization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2. Interactive Engagement</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3. Multilingual Support</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4. Personalized Learning Experiences</a:t>
            </a:r>
            <a:endParaRPr lang="en-US" sz="1800" dirty="0"/>
          </a:p>
        </p:txBody>
      </p:sp>
      <p:sp>
        <p:nvSpPr>
          <p:cNvPr id="4" name="Text 0"/>
          <p:cNvSpPr/>
          <p:nvPr>
            <p:ph idx="102" type="body" hasCustomPrompt="1"/>
          </p:nvPr>
        </p:nvSpPr>
        <p:spPr>
          <a:xfrm>
            <a:off x="7008876" y="1828800"/>
            <a:ext cx="5637276" cy="4572000"/>
          </a:xfrm>
          <a:prstGeom prst="rect">
            <a:avLst/>
          </a:prstGeom>
          <a:noFill/>
          <a:ln/>
        </p:spPr>
        <p:txBody>
          <a:bodyPr wrap="square" rtlCol="0" anchor="t"/>
          <a:lstStyle/>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1. Streamlines information retrieval</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2. Improves knowledge acquisition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3. Fosters collaboration</a:t>
            </a:r>
            <a:endParaRPr lang="en-US" sz="1800" dirty="0"/>
          </a:p>
          <a:p>
            <a:pPr algn="l" indent="0" marL="0">
              <a:buNone/>
            </a:pPr>
            <a:r>
              <a:rPr lang="en-US" sz="1800" dirty="0">
                <a:solidFill>
                  <a:srgbClr val="F2E8EF"/>
                </a:solidFill>
                <a:effectLst>
                  <a:glow rad="127000">
                    <a:srgbClr val="FF0000">
                      <a:alpha val="100000"/>
                    </a:srgbClr>
                  </a:glow>
                </a:effectLst>
                <a:latin typeface="Calibri" pitchFamily="34" charset="0"/>
                <a:ea typeface="Calibri" pitchFamily="34" charset="-122"/>
                <a:cs typeface="Calibri" pitchFamily="34" charset="-120"/>
              </a:rPr>
              <a:t>4. Enhances learning environments</a:t>
            </a:r>
            <a:endParaRPr lang="en-US" sz="1800" dirty="0"/>
          </a:p>
        </p:txBody>
      </p:sp>
      <p:sp>
        <p:nvSpPr>
          <p:cNvPr id="25" name="Slide Number Placeholder 0"/>
          <p:cNvSpPr>
            <a:spLocks noGrp="1"/>
          </p:cNvSpPr>
          <p:nvPr>
            <p:ph type="sldNum" sz="quarter" idx="4294967295"/>
          </p:nvPr>
        </p:nvSpPr>
        <p:spPr>
          <a:xfrm>
            <a:off x="45720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latin typeface="Calibri"/>
                <a:ea typeface="Calibri"/>
                <a:cs typeface="Calibri"/>
              </a:defRPr>
            </a:lvl1pPr>
          </a:lstStyle>
          <a:p>
            <a:pPr algn="l"/>
            <a:fld id="{F7021451-1387-4CA6-816F-3879F97B5CBC}" type="slidenum">
              <a:rPr b="0"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228600"/>
            <a:ext cx="10433304" cy="1371600"/>
          </a:xfrm>
          <a:prstGeom prst="rect">
            <a:avLst/>
          </a:prstGeom>
          <a:noFill/>
          <a:ln/>
        </p:spPr>
        <p:txBody>
          <a:bodyPr wrap="square" rtlCol="0" anchor="t"/>
          <a:lstStyle/>
          <a:p>
            <a:pPr algn="l" indent="0" marL="0">
              <a:buNone/>
            </a:pPr>
            <a:r>
              <a:rPr lang="en-US" sz="3600" b="1" dirty="0">
                <a:solidFill>
                  <a:srgbClr val="FFB8EA"/>
                </a:solidFill>
                <a:latin typeface="Calibri Light (Headings)" pitchFamily="34" charset="0"/>
                <a:ea typeface="Calibri Light (Headings)" pitchFamily="34" charset="-122"/>
                <a:cs typeface="Calibri Light (Headings)" pitchFamily="34" charset="-120"/>
              </a:rPr>
              <a:t>Core Functionalities</a:t>
            </a:r>
            <a:endParaRPr lang="en-US" sz="3600" dirty="0"/>
          </a:p>
        </p:txBody>
      </p:sp>
      <p:sp>
        <p:nvSpPr>
          <p:cNvPr id="3" name="Text 0"/>
          <p:cNvSpPr/>
          <p:nvPr>
            <p:ph idx="101" type="body" hasCustomPrompt="1"/>
          </p:nvPr>
        </p:nvSpPr>
        <p:spPr>
          <a:xfrm>
            <a:off x="914400" y="1828800"/>
            <a:ext cx="5029200" cy="914400"/>
          </a:xfrm>
          <a:prstGeom prst="rect">
            <a:avLst/>
          </a:prstGeom>
          <a:noFill/>
          <a:ln/>
        </p:spPr>
        <p:txBody>
          <a:bodyPr wrap="square" rtlCol="0" anchor="ctr"/>
          <a:lstStyle/>
          <a:p>
            <a:pPr algn="ctr" indent="0" marL="0">
              <a:buNone/>
            </a:pPr>
            <a:r>
              <a:rPr lang="en-US" sz="2400" b="1" dirty="0">
                <a:solidFill>
                  <a:srgbClr val="FFB8EA"/>
                </a:solidFill>
                <a:latin typeface="Calibri" pitchFamily="34" charset="0"/>
                <a:ea typeface="Calibri" pitchFamily="34" charset="-122"/>
                <a:cs typeface="Calibri" pitchFamily="34" charset="-120"/>
              </a:rPr>
              <a:t>Core Functionalities</a:t>
            </a:r>
            <a:endParaRPr lang="en-US" sz="2400" dirty="0"/>
          </a:p>
        </p:txBody>
      </p:sp>
      <p:sp>
        <p:nvSpPr>
          <p:cNvPr id="4" name="Text 0"/>
          <p:cNvSpPr/>
          <p:nvPr>
            <p:ph idx="102" type="body" hasCustomPrompt="1"/>
          </p:nvPr>
        </p:nvSpPr>
        <p:spPr>
          <a:xfrm>
            <a:off x="6400800" y="1828800"/>
            <a:ext cx="5029200" cy="914400"/>
          </a:xfrm>
          <a:prstGeom prst="rect">
            <a:avLst/>
          </a:prstGeom>
          <a:noFill/>
          <a:ln/>
        </p:spPr>
        <p:txBody>
          <a:bodyPr wrap="square" rtlCol="0" anchor="ctr"/>
          <a:lstStyle/>
          <a:p>
            <a:pPr algn="ctr" indent="0" marL="0">
              <a:buNone/>
            </a:pPr>
            <a:r>
              <a:rPr lang="en-US" sz="2400" b="1" dirty="0">
                <a:solidFill>
                  <a:srgbClr val="FFB8EA"/>
                </a:solidFill>
                <a:latin typeface="Calibri" pitchFamily="34" charset="0"/>
                <a:ea typeface="Calibri" pitchFamily="34" charset="-122"/>
                <a:cs typeface="Calibri" pitchFamily="34" charset="-120"/>
              </a:rPr>
              <a:t>Benefits</a:t>
            </a:r>
            <a:endParaRPr lang="en-US" sz="2400" dirty="0"/>
          </a:p>
        </p:txBody>
      </p:sp>
      <p:sp>
        <p:nvSpPr>
          <p:cNvPr id="5" name="Text 0"/>
          <p:cNvSpPr/>
          <p:nvPr>
            <p:ph idx="103" type="body" hasCustomPrompt="1"/>
          </p:nvPr>
        </p:nvSpPr>
        <p:spPr>
          <a:xfrm>
            <a:off x="914400" y="2743200"/>
            <a:ext cx="5029200" cy="3200400"/>
          </a:xfrm>
          <a:prstGeom prst="rect">
            <a:avLst/>
          </a:prstGeom>
          <a:noFill/>
          <a:ln/>
        </p:spPr>
        <p:txBody>
          <a:bodyPr wrap="square" rtlCol="0" anchor="t"/>
          <a:lstStyle/>
          <a:p>
            <a:pPr algn="l" indent="0" marL="0">
              <a:buNone/>
            </a:pPr>
            <a:r>
              <a:rPr lang="en-US" sz="1800" b="1" dirty="0">
                <a:solidFill>
                  <a:srgbClr val="F2E8EF"/>
                </a:solidFill>
                <a:latin typeface="Calibri" pitchFamily="34" charset="0"/>
                <a:ea typeface="Calibri" pitchFamily="34" charset="-122"/>
                <a:cs typeface="Calibri" pitchFamily="34" charset="-120"/>
              </a:rPr>
              <a:t>1. Intelligent Summarization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2. Interactive Engagement</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3. Multilingual Support</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4. Personalized Learning Experiences</a:t>
            </a:r>
            <a:endParaRPr lang="en-US" sz="1800" dirty="0"/>
          </a:p>
        </p:txBody>
      </p:sp>
      <p:sp>
        <p:nvSpPr>
          <p:cNvPr id="6" name="Text 0"/>
          <p:cNvSpPr/>
          <p:nvPr>
            <p:ph idx="104" type="body" hasCustomPrompt="1"/>
          </p:nvPr>
        </p:nvSpPr>
        <p:spPr>
          <a:xfrm>
            <a:off x="6400800" y="2743200"/>
            <a:ext cx="5029200" cy="3200400"/>
          </a:xfrm>
          <a:prstGeom prst="rect">
            <a:avLst/>
          </a:prstGeom>
          <a:noFill/>
          <a:ln/>
        </p:spPr>
        <p:txBody>
          <a:bodyPr wrap="square" rtlCol="0" anchor="t"/>
          <a:lstStyle/>
          <a:p>
            <a:pPr algn="l" indent="0" marL="0">
              <a:buNone/>
            </a:pPr>
            <a:r>
              <a:rPr lang="en-US" sz="1800" b="1" dirty="0">
                <a:solidFill>
                  <a:srgbClr val="F2E8EF"/>
                </a:solidFill>
                <a:latin typeface="Calibri" pitchFamily="34" charset="0"/>
                <a:ea typeface="Calibri" pitchFamily="34" charset="-122"/>
                <a:cs typeface="Calibri" pitchFamily="34" charset="-120"/>
              </a:rPr>
              <a:t>1. Streamlines information retrieval</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2. Improves knowledge acquisition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3. Fosters collaboration</a:t>
            </a:r>
            <a:endParaRPr lang="en-US" sz="1800" dirty="0"/>
          </a:p>
          <a:p>
            <a:pPr algn="l" indent="0" marL="0">
              <a:buNone/>
            </a:pPr>
            <a:r>
              <a:rPr lang="en-US" sz="1800" b="1" dirty="0">
                <a:solidFill>
                  <a:srgbClr val="F2E8EF"/>
                </a:solidFill>
                <a:latin typeface="Calibri" pitchFamily="34" charset="0"/>
                <a:ea typeface="Calibri" pitchFamily="34" charset="-122"/>
                <a:cs typeface="Calibri" pitchFamily="34" charset="-120"/>
              </a:rPr>
              <a:t>4. Enhances learning environments</a:t>
            </a:r>
            <a:endParaRPr lang="en-US" sz="18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Intelligent Summarization</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b="1" dirty="0">
                <a:solidFill>
                  <a:srgbClr val="F2E8EF"/>
                </a:solidFill>
                <a:latin typeface="Calibri" pitchFamily="34" charset="0"/>
                <a:ea typeface="Calibri" pitchFamily="34" charset="-122"/>
                <a:cs typeface="Calibri" pitchFamily="34" charset="-120"/>
              </a:rPr>
              <a:t>1. AI Flavoured's summarization engine condenses complex documents into concise summaries. 
2. This feature helps users quickly grasp the essence of lengthy texts.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b="1" dirty="0">
                <a:solidFill>
                  <a:srgbClr val="F2E8EF"/>
                </a:solidFill>
                <a:latin typeface="Calibri" pitchFamily="34" charset="0"/>
                <a:ea typeface="Calibri" pitchFamily="34" charset="-122"/>
                <a:cs typeface="Calibri" pitchFamily="34" charset="-120"/>
              </a:rPr>
              <a:t>Efficiently extract key insights from vast amounts of information.</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Interactive Engagement</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b="1" dirty="0">
                <a:solidFill>
                  <a:srgbClr val="F2E8EF"/>
                </a:solidFill>
                <a:latin typeface="Calibri" pitchFamily="34" charset="0"/>
                <a:ea typeface="Calibri" pitchFamily="34" charset="-122"/>
                <a:cs typeface="Calibri" pitchFamily="34" charset="-120"/>
              </a:rPr>
              <a:t>1. The platform offers interactive communication features to enhance user engagement. 
2. Users can interact with the content, ask questions, and receive instant feedback.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b="1" dirty="0">
                <a:solidFill>
                  <a:srgbClr val="F2E8EF"/>
                </a:solidFill>
                <a:latin typeface="Calibri" pitchFamily="34" charset="0"/>
                <a:ea typeface="Calibri" pitchFamily="34" charset="-122"/>
                <a:cs typeface="Calibri" pitchFamily="34" charset="-120"/>
              </a:rPr>
              <a:t>Foster a more engaging and interactive learning experience.</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457200" y="1371600"/>
            <a:ext cx="5486400" cy="1371600"/>
          </a:xfrm>
          <a:prstGeom prst="rect">
            <a:avLst/>
          </a:prstGeom>
          <a:noFill/>
          <a:ln/>
        </p:spPr>
        <p:txBody>
          <a:bodyPr wrap="square" rtlCol="0" anchor="ctr"/>
          <a:lstStyle/>
          <a:p>
            <a:pPr algn="l" indent="0" marL="0">
              <a:buNone/>
            </a:pPr>
            <a:r>
              <a:rPr lang="en-US" sz="2000" b="1" dirty="0">
                <a:solidFill>
                  <a:srgbClr val="FFB8EA"/>
                </a:solidFill>
                <a:latin typeface="Calibri Light (Headings)" pitchFamily="34" charset="0"/>
                <a:ea typeface="Calibri Light (Headings)" pitchFamily="34" charset="-122"/>
                <a:cs typeface="Calibri Light (Headings)" pitchFamily="34" charset="-120"/>
              </a:rPr>
              <a:t>Multilingual Support</a:t>
            </a:r>
            <a:endParaRPr lang="en-US" sz="2000" dirty="0"/>
          </a:p>
        </p:txBody>
      </p:sp>
      <p:sp>
        <p:nvSpPr>
          <p:cNvPr id="3" name="Text 0"/>
          <p:cNvSpPr/>
          <p:nvPr>
            <p:ph idx="101" type="body" hasCustomPrompt="1"/>
          </p:nvPr>
        </p:nvSpPr>
        <p:spPr>
          <a:xfrm>
            <a:off x="6400800" y="1371600"/>
            <a:ext cx="5029200" cy="5486400"/>
          </a:xfrm>
          <a:prstGeom prst="rect">
            <a:avLst/>
          </a:prstGeom>
          <a:noFill/>
          <a:ln/>
        </p:spPr>
        <p:txBody>
          <a:bodyPr wrap="square" rtlCol="0" anchor="ctr"/>
          <a:lstStyle/>
          <a:p>
            <a:pPr algn="l" indent="0" marL="0">
              <a:buNone/>
            </a:pPr>
            <a:r>
              <a:rPr lang="en-US" sz="1800" b="1" dirty="0">
                <a:solidFill>
                  <a:srgbClr val="F2E8EF"/>
                </a:solidFill>
                <a:latin typeface="Calibri" pitchFamily="34" charset="0"/>
                <a:ea typeface="Calibri" pitchFamily="34" charset="-122"/>
                <a:cs typeface="Calibri" pitchFamily="34" charset="-120"/>
              </a:rPr>
              <a:t>1. AI Flavoured supports multiple languages, breaking down language barriers. 
2. This feature ensures accessibility for a global audience. 
</a:t>
            </a:r>
            <a:endParaRPr lang="en-US" sz="1800" dirty="0"/>
          </a:p>
        </p:txBody>
      </p:sp>
      <p:sp>
        <p:nvSpPr>
          <p:cNvPr id="4" name="Text 0"/>
          <p:cNvSpPr/>
          <p:nvPr>
            <p:ph idx="102" type="body" hasCustomPrompt="1"/>
          </p:nvPr>
        </p:nvSpPr>
        <p:spPr>
          <a:xfrm>
            <a:off x="457200" y="2286000"/>
            <a:ext cx="5486400" cy="3657600"/>
          </a:xfrm>
          <a:prstGeom prst="rect">
            <a:avLst/>
          </a:prstGeom>
          <a:noFill/>
          <a:ln/>
        </p:spPr>
        <p:txBody>
          <a:bodyPr wrap="square" rtlCol="0" anchor="t"/>
          <a:lstStyle/>
          <a:p>
            <a:pPr algn="l" indent="0" marL="0">
              <a:buNone/>
            </a:pPr>
            <a:r>
              <a:rPr lang="en-US" sz="1400" b="1" dirty="0">
                <a:solidFill>
                  <a:srgbClr val="F2E8EF"/>
                </a:solidFill>
                <a:latin typeface="Calibri" pitchFamily="34" charset="0"/>
                <a:ea typeface="Calibri" pitchFamily="34" charset="-122"/>
                <a:cs typeface="Calibri" pitchFamily="34" charset="-120"/>
              </a:rPr>
              <a:t>Promote inclusivity and accessibility in document comprehension.</a:t>
            </a:r>
            <a:endParaRPr lang="en-US" sz="1400" dirty="0"/>
          </a:p>
        </p:txBody>
      </p:sp>
      <p:sp>
        <p:nvSpPr>
          <p:cNvPr id="25" name="Slide Number Placeholder 0"/>
          <p:cNvSpPr>
            <a:spLocks noGrp="1"/>
          </p:cNvSpPr>
          <p:nvPr>
            <p:ph type="sldNum" sz="quarter" idx="4294967295"/>
          </p:nvPr>
        </p:nvSpPr>
        <p:spPr>
          <a:xfrm>
            <a:off x="91440" y="6446520"/>
            <a:ext cx="640080" cy="365760"/>
          </a:xfrm>
          <a:prstGeom prst="rect">
            <a:avLst/>
          </a:prstGeom>
          <a:extLst>
            <a:ext uri="{C572A759-6A51-4108-AA02-DFA0A04FC94B}">
              <ma14:wrappingTextBoxFlag xmlns:ma14="http://schemas.microsoft.com/office/mac/drawingml/2011/main" val="0"/>
            </a:ext>
          </a:extLst>
        </p:spPr>
        <p:txBody>
          <a:bodyPr/>
          <a:lstStyle>
            <a:lvl1pPr>
              <a:defRPr sz="1200">
                <a:solidFill>
                  <a:srgbClr val="FFB8EA"/>
                </a:solidFill>
              </a:defRPr>
            </a:lvl1pPr>
          </a:lstStyle>
          <a:p>
            <a:pPr algn="l"/>
            <a:fld id="{F7021451-1387-4CA6-816F-3879F97B5CBC}" type="slidenum">
              <a:rPr b="0"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c:title>
  <dc:subject>PptxGenJS Presentation</dc:subject>
  <dc:creator>author</dc:creator>
  <cp:lastModifiedBy>author</cp:lastModifiedBy>
  <cp:revision>1</cp:revision>
  <dcterms:created xsi:type="dcterms:W3CDTF">2024-05-27T09:43:36Z</dcterms:created>
  <dcterms:modified xsi:type="dcterms:W3CDTF">2024-05-27T09:43:36Z</dcterms:modified>
</cp:coreProperties>
</file>